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  <p:sldId id="3320" r:id="rId7"/>
    <p:sldId id="332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F84D31-43AB-4B4D-51F1-49DEADC04683}"/>
              </a:ext>
            </a:extLst>
          </p:cNvPr>
          <p:cNvSpPr txBox="1"/>
          <p:nvPr/>
        </p:nvSpPr>
        <p:spPr>
          <a:xfrm>
            <a:off x="3048719" y="2871796"/>
            <a:ext cx="6094562" cy="11144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عرض مجسمات لأدوات الكهرباء ليتعرف اعليها لطالب   مثل ( مداخل الكهرباء - زر التشغيل )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18880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لماذا بعض الأجهزة لديها أفياش ثنائية وبعضها ثلاثية؟ - شبكة ابو نواف">
            <a:extLst>
              <a:ext uri="{FF2B5EF4-FFF2-40B4-BE49-F238E27FC236}">
                <a16:creationId xmlns:a16="http://schemas.microsoft.com/office/drawing/2014/main" id="{394D0FDF-8C2F-E85F-85F7-230873491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051" y="1547130"/>
            <a:ext cx="6199817" cy="464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70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page">
            <a:extLst>
              <a:ext uri="{FF2B5EF4-FFF2-40B4-BE49-F238E27FC236}">
                <a16:creationId xmlns:a16="http://schemas.microsoft.com/office/drawing/2014/main" id="{86005251-65F9-4FA7-0373-0BE88E3DC5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1" r="15506" b="19301"/>
          <a:stretch/>
        </p:blipFill>
        <p:spPr bwMode="auto">
          <a:xfrm>
            <a:off x="5411756" y="1332722"/>
            <a:ext cx="3984171" cy="456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58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3</cp:revision>
  <dcterms:created xsi:type="dcterms:W3CDTF">2023-06-12T08:34:29Z</dcterms:created>
  <dcterms:modified xsi:type="dcterms:W3CDTF">2023-10-04T04:42:42Z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